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6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10" userDrawn="1">
          <p15:clr>
            <a:srgbClr val="A4A3A4"/>
          </p15:clr>
        </p15:guide>
        <p15:guide id="4" pos="70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100" d="100"/>
          <a:sy n="100" d="100"/>
        </p:scale>
        <p:origin x="-360" y="296"/>
      </p:cViewPr>
      <p:guideLst>
        <p:guide orient="horz" pos="663"/>
        <p:guide pos="3840"/>
        <p:guide pos="710"/>
        <p:guide pos="70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06CCF3-B601-EC7E-2924-2D1842E464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E01536-D7D9-A39B-1728-263214DD0C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95A407-437C-6301-124B-44D9100BA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6C6726-5866-9648-6EB3-2840DF911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342334-76F6-0F52-62DC-7BFB86BDE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7639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712922-E3CC-B8B8-09C3-BBEADE2C4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6491E5-F147-A046-972E-F8764B049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E2D809-9F37-8D27-521E-A24042426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7E3341-8EFF-7DEB-2636-A98C60535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C821B0-F5AA-E008-EE33-9BA0393B8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1882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35DB605-A503-BF8C-4422-FB7C3B16BC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828B5B7-C4DF-B983-FACF-A6BCD5273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A6F398-25A5-9C17-E89C-91CBB79DA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94F08A-147A-9CD2-ABF3-DCE9A1686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04369D-09AE-BDED-2253-E5A1572E6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9617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72B8D9-D353-1740-D008-9CD6BC53B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6F2300-5FD7-12B6-3477-8DE9DB853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8C8FBA-200F-79B3-092C-74185D65A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8AB0C3-EA33-F35F-763A-D18005FDF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8641CA-4A5E-F464-87CF-599D272DF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8252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A135D5-1A43-C319-DB16-948D9BD13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A51817-E5FC-D6D1-E3E0-45D2FA966E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D4FA41-48BD-B4C9-3EC3-4D3EA71C9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B4162D-1BCE-6E6F-F065-0E0AD0CE8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403DBE9-A351-02E9-EE56-98D2C92AB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9108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A75EDE-08D7-AB23-BFD7-A17223CF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B2AAB8-64F1-D661-AD9E-DDF7A8EED8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011A02-342D-56CC-A5C5-3089230BD7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C44887-9116-5998-1956-E40F1F0CF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027897C-F033-202C-1CEC-B3406C64F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982C2A-F759-53B1-2518-92E204668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4256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3F69FB-30BB-8D43-3900-7547AAB55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736EC1-5426-FBCF-A9F7-CD327135C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0F8F0C-C7B3-BC39-C09E-BD7277E17C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5437886-E797-8C01-5D5B-67C696D6B0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4A7E1E0-D3E7-F1ED-FC80-9274FFB0BE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F09BA99-A6AD-5E43-D5FE-1755A3314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AFE99DC-68D1-6C1B-103E-E34BF945C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1458EE5-516B-5C47-6649-1018CAD32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8197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19B4BC-3090-C485-B511-166541822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1FEF03-787A-8D87-D620-6B9771A49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54DA26B-3602-A54A-438A-76CBED58E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91DA911-BD1B-3C4F-353C-38487C7E0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0083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9525390-B959-78B8-77EE-092B689CF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AE01C18-10BF-F500-1398-703B83B3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6ADDBD8-FEBF-26A3-7D99-6966A7348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902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4A1950-C9CD-8EDE-D699-72CA9AC41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91021B-CDB9-1AB8-D11F-0AC57ABD7A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748114-E4B8-975D-D5E6-761C4FBF1F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4669452-6826-53FF-17BA-BB196F282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08E3F28-8569-6DF7-7EB5-A5703FCF5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FB7951-C3AB-1D82-5091-2AFEC32AE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836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3FAE91-4FFA-B779-FE93-27E45E720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FA39A4D-DAA4-E445-5C5D-63B28860CC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2BEE6B4-278D-2921-67B8-8FE8220312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819AD1-6970-BCD1-BB09-21D241FD7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75F031C-A418-6071-372E-637E35EFF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BE0958F-B54D-22C1-5FB9-C6802A6E9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057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3E5A934-94B7-1E99-8BD4-665FB37D1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ECEE2A-6F05-70D4-48A6-2CE8F7820A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A638B1-390A-4A9E-FB7C-D5DE610EBB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AA375-59DC-4667-BD83-44868CFD97A9}" type="datetimeFigureOut">
              <a:rPr lang="zh-CN" altLang="en-US" smtClean="0"/>
              <a:t>2024/3/13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7AB66A-C0D9-0545-5D00-83713FD1E1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983DFD-F243-EEE2-4392-18A86B36F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ABDE7-1806-49EB-9D33-3505EF3064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6913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A686AA-C6CB-A84F-5A88-5480EBBA5784}"/>
              </a:ext>
            </a:extLst>
          </p:cNvPr>
          <p:cNvSpPr txBox="1"/>
          <p:nvPr/>
        </p:nvSpPr>
        <p:spPr>
          <a:xfrm>
            <a:off x="1023256" y="199572"/>
            <a:ext cx="27141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目录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EE99AC0-091B-631C-1FAB-5495CCC7C590}"/>
              </a:ext>
            </a:extLst>
          </p:cNvPr>
          <p:cNvSpPr txBox="1"/>
          <p:nvPr/>
        </p:nvSpPr>
        <p:spPr>
          <a:xfrm>
            <a:off x="1023256" y="2144486"/>
            <a:ext cx="2714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每日进展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69CF21-7B71-FA83-97E2-F077AC2E261F}"/>
              </a:ext>
            </a:extLst>
          </p:cNvPr>
          <p:cNvSpPr txBox="1"/>
          <p:nvPr/>
        </p:nvSpPr>
        <p:spPr>
          <a:xfrm>
            <a:off x="1023256" y="3075057"/>
            <a:ext cx="2714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计划</a:t>
            </a:r>
          </a:p>
        </p:txBody>
      </p:sp>
    </p:spTree>
    <p:extLst>
      <p:ext uri="{BB962C8B-B14F-4D97-AF65-F5344CB8AC3E}">
        <p14:creationId xmlns:p14="http://schemas.microsoft.com/office/powerpoint/2010/main" val="4092252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A686AA-C6CB-A84F-5A88-5480EBBA5784}"/>
              </a:ext>
            </a:extLst>
          </p:cNvPr>
          <p:cNvSpPr txBox="1"/>
          <p:nvPr/>
        </p:nvSpPr>
        <p:spPr>
          <a:xfrm>
            <a:off x="1023256" y="199572"/>
            <a:ext cx="6143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/>
              <a:t>每日进展</a:t>
            </a:r>
            <a:endParaRPr lang="zh-CN" altLang="en-US" sz="5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EE99AC0-091B-631C-1FAB-5495CCC7C590}"/>
              </a:ext>
            </a:extLst>
          </p:cNvPr>
          <p:cNvSpPr txBox="1"/>
          <p:nvPr/>
        </p:nvSpPr>
        <p:spPr>
          <a:xfrm>
            <a:off x="4217306" y="415016"/>
            <a:ext cx="2714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Day 1</a:t>
            </a:r>
            <a:endParaRPr lang="zh-CN" altLang="en-US" sz="4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1DE854C-1D39-2917-18D1-7070C0569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515" y="1528000"/>
            <a:ext cx="3341584" cy="200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068FF69-27F8-531E-EF13-EFFC83018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516" y="4175951"/>
            <a:ext cx="3341584" cy="2004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9863A60-2D33-95DF-8893-1948B4457003}"/>
              </a:ext>
            </a:extLst>
          </p:cNvPr>
          <p:cNvSpPr txBox="1"/>
          <p:nvPr/>
        </p:nvSpPr>
        <p:spPr>
          <a:xfrm>
            <a:off x="6179456" y="1528000"/>
            <a:ext cx="44758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复合材料应力仿真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8746BE6-85A4-99BB-8C39-0C114110E336}"/>
              </a:ext>
            </a:extLst>
          </p:cNvPr>
          <p:cNvSpPr txBox="1"/>
          <p:nvPr/>
        </p:nvSpPr>
        <p:spPr>
          <a:xfrm>
            <a:off x="6179456" y="2299642"/>
            <a:ext cx="447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稳态位移、特征频率、频域特性</a:t>
            </a:r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A8A8A10-AD96-2F78-8FD8-0D3A6F670BD0}"/>
              </a:ext>
            </a:extLst>
          </p:cNvPr>
          <p:cNvSpPr txBox="1"/>
          <p:nvPr/>
        </p:nvSpPr>
        <p:spPr>
          <a:xfrm>
            <a:off x="6179456" y="2756842"/>
            <a:ext cx="447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微观力学到宏观力学建模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98F80E2-2313-171C-940D-903EDB9DA817}"/>
              </a:ext>
            </a:extLst>
          </p:cNvPr>
          <p:cNvSpPr txBox="1"/>
          <p:nvPr/>
        </p:nvSpPr>
        <p:spPr>
          <a:xfrm>
            <a:off x="6179456" y="3244334"/>
            <a:ext cx="447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后处理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165688C-08ED-7C8C-FB93-21FBF1CAC935}"/>
              </a:ext>
            </a:extLst>
          </p:cNvPr>
          <p:cNvSpPr txBox="1"/>
          <p:nvPr/>
        </p:nvSpPr>
        <p:spPr>
          <a:xfrm>
            <a:off x="6179456" y="3731826"/>
            <a:ext cx="447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结构耦合方式，失效评估</a:t>
            </a:r>
          </a:p>
        </p:txBody>
      </p:sp>
    </p:spTree>
    <p:extLst>
      <p:ext uri="{BB962C8B-B14F-4D97-AF65-F5344CB8AC3E}">
        <p14:creationId xmlns:p14="http://schemas.microsoft.com/office/powerpoint/2010/main" val="3286076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A686AA-C6CB-A84F-5A88-5480EBBA5784}"/>
              </a:ext>
            </a:extLst>
          </p:cNvPr>
          <p:cNvSpPr txBox="1"/>
          <p:nvPr/>
        </p:nvSpPr>
        <p:spPr>
          <a:xfrm>
            <a:off x="1023256" y="199572"/>
            <a:ext cx="6143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/>
              <a:t>每日进展</a:t>
            </a:r>
            <a:endParaRPr lang="zh-CN" altLang="en-US" sz="5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EE99AC0-091B-631C-1FAB-5495CCC7C590}"/>
              </a:ext>
            </a:extLst>
          </p:cNvPr>
          <p:cNvSpPr txBox="1"/>
          <p:nvPr/>
        </p:nvSpPr>
        <p:spPr>
          <a:xfrm>
            <a:off x="4217306" y="415016"/>
            <a:ext cx="2714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Day 2</a:t>
            </a:r>
            <a:endParaRPr lang="zh-CN" altLang="en-US" sz="4000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9863A60-2D33-95DF-8893-1948B4457003}"/>
              </a:ext>
            </a:extLst>
          </p:cNvPr>
          <p:cNvSpPr txBox="1"/>
          <p:nvPr/>
        </p:nvSpPr>
        <p:spPr>
          <a:xfrm>
            <a:off x="6179456" y="1528000"/>
            <a:ext cx="44758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阅读论文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8746BE6-85A4-99BB-8C39-0C114110E336}"/>
              </a:ext>
            </a:extLst>
          </p:cNvPr>
          <p:cNvSpPr txBox="1"/>
          <p:nvPr/>
        </p:nvSpPr>
        <p:spPr>
          <a:xfrm>
            <a:off x="6179456" y="2299642"/>
            <a:ext cx="447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hBN</a:t>
            </a:r>
            <a:r>
              <a:rPr lang="en-US" altLang="zh-CN" dirty="0"/>
              <a:t>/</a:t>
            </a:r>
            <a:r>
              <a:rPr lang="zh-CN" altLang="en-US" dirty="0"/>
              <a:t>石墨烯</a:t>
            </a:r>
            <a:r>
              <a:rPr lang="en-US" altLang="zh-CN" dirty="0"/>
              <a:t>/</a:t>
            </a:r>
            <a:r>
              <a:rPr lang="en-US" altLang="zh-CN" dirty="0" err="1"/>
              <a:t>hBN</a:t>
            </a:r>
            <a:r>
              <a:rPr lang="zh-CN" altLang="en-US" dirty="0"/>
              <a:t>超晶格的可控对齐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165688C-08ED-7C8C-FB93-21FBF1CAC935}"/>
              </a:ext>
            </a:extLst>
          </p:cNvPr>
          <p:cNvSpPr txBox="1"/>
          <p:nvPr/>
        </p:nvSpPr>
        <p:spPr>
          <a:xfrm>
            <a:off x="6179456" y="2905780"/>
            <a:ext cx="5167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使用</a:t>
            </a:r>
            <a:r>
              <a:rPr lang="en-US" altLang="zh-CN" dirty="0"/>
              <a:t>30°</a:t>
            </a:r>
            <a:r>
              <a:rPr lang="zh-CN" altLang="en-US" dirty="0"/>
              <a:t>旋转技术来控制顶部</a:t>
            </a:r>
            <a:r>
              <a:rPr lang="en-US" altLang="zh-CN" dirty="0" err="1"/>
              <a:t>hBN</a:t>
            </a:r>
            <a:r>
              <a:rPr lang="zh-CN" altLang="en-US" dirty="0"/>
              <a:t>和石墨烯的对齐</a:t>
            </a:r>
            <a:endParaRPr lang="en-US" altLang="zh-CN" dirty="0"/>
          </a:p>
          <a:p>
            <a:r>
              <a:rPr lang="zh-CN" altLang="en-US" dirty="0"/>
              <a:t>使用翻转技术来控制顶部</a:t>
            </a:r>
            <a:r>
              <a:rPr lang="en-US" altLang="zh-CN" dirty="0" err="1"/>
              <a:t>hBN</a:t>
            </a:r>
            <a:r>
              <a:rPr lang="zh-CN" altLang="en-US" dirty="0"/>
              <a:t>和底部</a:t>
            </a:r>
            <a:r>
              <a:rPr lang="en-US" altLang="zh-CN" dirty="0" err="1"/>
              <a:t>hBN</a:t>
            </a:r>
            <a:r>
              <a:rPr lang="zh-CN" altLang="en-US" dirty="0"/>
              <a:t>的对齐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B8449BC-0C10-323D-6F4C-077475113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695" y="1338346"/>
            <a:ext cx="3286210" cy="42717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69D8C3B-230A-8862-81EC-6D770EA98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172" y="2299642"/>
            <a:ext cx="3236778" cy="42717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1E002716-865F-5E5C-D06B-931E4F8E1A2F}"/>
              </a:ext>
            </a:extLst>
          </p:cNvPr>
          <p:cNvSpPr txBox="1"/>
          <p:nvPr/>
        </p:nvSpPr>
        <p:spPr>
          <a:xfrm>
            <a:off x="6179456" y="3788917"/>
            <a:ext cx="48323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对准法则</a:t>
            </a:r>
            <a:r>
              <a:rPr lang="en-US" altLang="zh-CN" dirty="0"/>
              <a:t>:</a:t>
            </a:r>
            <a:endParaRPr lang="zh-CN" altLang="en-US" dirty="0"/>
          </a:p>
          <a:p>
            <a:pPr marL="0" lvl="1"/>
            <a:r>
              <a:rPr lang="zh-CN" altLang="en-US" dirty="0"/>
              <a:t>使用相邻石墨的直边</a:t>
            </a:r>
          </a:p>
          <a:p>
            <a:pPr marL="0" lvl="1"/>
            <a:r>
              <a:rPr lang="zh-CN" altLang="en-US" dirty="0"/>
              <a:t>使用具有多个直边的石墨片</a:t>
            </a:r>
          </a:p>
          <a:p>
            <a:pPr marL="0" lvl="1"/>
            <a:r>
              <a:rPr lang="zh-CN" altLang="en-US" dirty="0"/>
              <a:t>不接受大于</a:t>
            </a:r>
            <a:r>
              <a:rPr lang="en-US" altLang="zh-CN" dirty="0"/>
              <a:t>0.2</a:t>
            </a:r>
            <a:r>
              <a:rPr lang="zh-CN" altLang="en-US" dirty="0"/>
              <a:t>度的随机角度波动。</a:t>
            </a:r>
            <a:br>
              <a:rPr lang="zh-CN" altLang="en-US" dirty="0"/>
            </a:br>
            <a:endParaRPr lang="zh-CN" altLang="en-US" dirty="0"/>
          </a:p>
          <a:p>
            <a:r>
              <a:rPr lang="zh-CN" altLang="en-US" dirty="0"/>
              <a:t> 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6991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A686AA-C6CB-A84F-5A88-5480EBBA5784}"/>
              </a:ext>
            </a:extLst>
          </p:cNvPr>
          <p:cNvSpPr txBox="1"/>
          <p:nvPr/>
        </p:nvSpPr>
        <p:spPr>
          <a:xfrm>
            <a:off x="1023256" y="199572"/>
            <a:ext cx="6143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/>
              <a:t>每日进展</a:t>
            </a:r>
            <a:endParaRPr lang="zh-CN" altLang="en-US" sz="5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EE99AC0-091B-631C-1FAB-5495CCC7C590}"/>
              </a:ext>
            </a:extLst>
          </p:cNvPr>
          <p:cNvSpPr txBox="1"/>
          <p:nvPr/>
        </p:nvSpPr>
        <p:spPr>
          <a:xfrm>
            <a:off x="4217306" y="415016"/>
            <a:ext cx="2714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Day 3</a:t>
            </a:r>
            <a:endParaRPr lang="zh-CN" altLang="en-US" sz="40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EFBC6C5-7314-B270-02A7-A6D2B7C47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379" y="1528000"/>
            <a:ext cx="2803342" cy="36817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F1F6667-C77C-00E3-859B-45C3C1339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4198" y="2449359"/>
            <a:ext cx="2782640" cy="36817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4B1381CF-7A4D-7CF9-D942-7DA260661BE9}"/>
              </a:ext>
            </a:extLst>
          </p:cNvPr>
          <p:cNvSpPr txBox="1"/>
          <p:nvPr/>
        </p:nvSpPr>
        <p:spPr>
          <a:xfrm>
            <a:off x="6179456" y="4336462"/>
            <a:ext cx="447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1D1D1F"/>
                </a:solidFill>
                <a:effectLst/>
                <a:latin typeface="SourceSansPro"/>
              </a:rPr>
              <a:t>VASP</a:t>
            </a:r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、</a:t>
            </a:r>
            <a:r>
              <a:rPr lang="en-US" altLang="zh-CN" b="0" i="0" dirty="0">
                <a:solidFill>
                  <a:srgbClr val="1D1D1F"/>
                </a:solidFill>
                <a:effectLst/>
                <a:latin typeface="SourceSansPro"/>
              </a:rPr>
              <a:t>QE</a:t>
            </a:r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、</a:t>
            </a:r>
            <a:r>
              <a:rPr lang="en-US" altLang="zh-CN" b="0" i="0" dirty="0">
                <a:solidFill>
                  <a:srgbClr val="1D1D1F"/>
                </a:solidFill>
                <a:effectLst/>
                <a:latin typeface="SourceSansPro"/>
              </a:rPr>
              <a:t>ABINIT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33C35EB-0A2E-9737-137D-5CE1090800F1}"/>
              </a:ext>
            </a:extLst>
          </p:cNvPr>
          <p:cNvSpPr txBox="1"/>
          <p:nvPr/>
        </p:nvSpPr>
        <p:spPr>
          <a:xfrm>
            <a:off x="6179456" y="1855113"/>
            <a:ext cx="5167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晶格失配对二维异质结构超润滑性的影响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890BC97-862A-CA4B-140E-7C23527B377D}"/>
              </a:ext>
            </a:extLst>
          </p:cNvPr>
          <p:cNvSpPr txBox="1"/>
          <p:nvPr/>
        </p:nvSpPr>
        <p:spPr>
          <a:xfrm>
            <a:off x="6179456" y="2645917"/>
            <a:ext cx="4832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二维结构的超润滑性表现出强烈的扭转角依赖性。当滑动发生时，层倾向于旋转并锁定在相应的状态，导致超润滑消失</a:t>
            </a:r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222DA73-BFDC-377C-931A-6A11868538D3}"/>
              </a:ext>
            </a:extLst>
          </p:cNvPr>
          <p:cNvSpPr txBox="1"/>
          <p:nvPr/>
        </p:nvSpPr>
        <p:spPr>
          <a:xfrm>
            <a:off x="6179456" y="3914990"/>
            <a:ext cx="447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分子动力学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6CFFB9D-0A9A-F306-003F-82E8895867AC}"/>
              </a:ext>
            </a:extLst>
          </p:cNvPr>
          <p:cNvSpPr txBox="1"/>
          <p:nvPr/>
        </p:nvSpPr>
        <p:spPr>
          <a:xfrm>
            <a:off x="6179455" y="4705794"/>
            <a:ext cx="5057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力场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 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体系坐标 赝势 </a:t>
            </a:r>
            <a:r>
              <a:rPr lang="en-US" altLang="zh-CN" b="0" i="0" dirty="0">
                <a:solidFill>
                  <a:srgbClr val="191B1F"/>
                </a:solidFill>
                <a:effectLst/>
                <a:latin typeface="-apple-system"/>
              </a:rPr>
              <a:t>k</a:t>
            </a:r>
            <a:r>
              <a:rPr lang="zh-CN" altLang="en-US" b="0" i="0" dirty="0">
                <a:solidFill>
                  <a:srgbClr val="191B1F"/>
                </a:solidFill>
                <a:effectLst/>
                <a:latin typeface="-apple-system"/>
              </a:rPr>
              <a:t>空间描述</a:t>
            </a:r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密度泛函理论</a:t>
            </a:r>
            <a:r>
              <a:rPr lang="en-US" altLang="zh-CN" b="0" i="0" dirty="0">
                <a:solidFill>
                  <a:srgbClr val="1D1D1F"/>
                </a:solidFill>
                <a:effectLst/>
                <a:latin typeface="SourceSansPro"/>
              </a:rPr>
              <a:t>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1222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A686AA-C6CB-A84F-5A88-5480EBBA5784}"/>
              </a:ext>
            </a:extLst>
          </p:cNvPr>
          <p:cNvSpPr txBox="1"/>
          <p:nvPr/>
        </p:nvSpPr>
        <p:spPr>
          <a:xfrm>
            <a:off x="1023256" y="199572"/>
            <a:ext cx="6143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/>
              <a:t>每日进展</a:t>
            </a:r>
            <a:endParaRPr lang="zh-CN" altLang="en-US" sz="5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EE99AC0-091B-631C-1FAB-5495CCC7C590}"/>
              </a:ext>
            </a:extLst>
          </p:cNvPr>
          <p:cNvSpPr txBox="1"/>
          <p:nvPr/>
        </p:nvSpPr>
        <p:spPr>
          <a:xfrm>
            <a:off x="4217306" y="415016"/>
            <a:ext cx="2714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Day 4</a:t>
            </a:r>
            <a:endParaRPr lang="zh-CN" altLang="en-US" sz="40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165688C-08ED-7C8C-FB93-21FBF1CAC935}"/>
              </a:ext>
            </a:extLst>
          </p:cNvPr>
          <p:cNvSpPr txBox="1"/>
          <p:nvPr/>
        </p:nvSpPr>
        <p:spPr>
          <a:xfrm>
            <a:off x="6179456" y="2257951"/>
            <a:ext cx="5167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0" i="0" dirty="0">
                <a:solidFill>
                  <a:srgbClr val="1D1D1F"/>
                </a:solidFill>
                <a:effectLst/>
                <a:latin typeface="SourceSansPro"/>
              </a:rPr>
              <a:t>PDMS</a:t>
            </a:r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在一端固定，另一端施加载荷</a:t>
            </a:r>
            <a:r>
              <a:rPr lang="zh-CN" altLang="en-US" dirty="0">
                <a:solidFill>
                  <a:srgbClr val="1D1D1F"/>
                </a:solidFill>
                <a:latin typeface="SourceSansPro"/>
              </a:rPr>
              <a:t>条件下的形变</a:t>
            </a:r>
            <a:endParaRPr lang="zh-CN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693D63D-7EC5-C230-B2F7-072115DBA2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639" y="1351698"/>
            <a:ext cx="3765324" cy="2077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649AB7F-0940-D3F9-0988-F87B680A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4446" y="3545878"/>
            <a:ext cx="3737666" cy="298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6FC7042-63FE-407E-7E21-C5CFB9219FF6}"/>
              </a:ext>
            </a:extLst>
          </p:cNvPr>
          <p:cNvSpPr txBox="1"/>
          <p:nvPr/>
        </p:nvSpPr>
        <p:spPr>
          <a:xfrm>
            <a:off x="6179456" y="3090821"/>
            <a:ext cx="5167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应变与应力关系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3751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A686AA-C6CB-A84F-5A88-5480EBBA5784}"/>
              </a:ext>
            </a:extLst>
          </p:cNvPr>
          <p:cNvSpPr txBox="1"/>
          <p:nvPr/>
        </p:nvSpPr>
        <p:spPr>
          <a:xfrm>
            <a:off x="1023256" y="199572"/>
            <a:ext cx="6143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/>
              <a:t>每日进展</a:t>
            </a:r>
            <a:endParaRPr lang="zh-CN" altLang="en-US" sz="5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EE99AC0-091B-631C-1FAB-5495CCC7C590}"/>
              </a:ext>
            </a:extLst>
          </p:cNvPr>
          <p:cNvSpPr txBox="1"/>
          <p:nvPr/>
        </p:nvSpPr>
        <p:spPr>
          <a:xfrm>
            <a:off x="4217306" y="415016"/>
            <a:ext cx="2714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Day 4</a:t>
            </a:r>
            <a:endParaRPr lang="zh-CN" altLang="en-US" sz="4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6E1C7BD-9AE5-A9AA-4B2F-0FD94BE45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414" y="1398147"/>
            <a:ext cx="5451032" cy="354616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B57F675-CCAF-63C0-B322-93E1F6315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43899"/>
            <a:ext cx="5471390" cy="330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96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6A686AA-C6CB-A84F-5A88-5480EBBA5784}"/>
              </a:ext>
            </a:extLst>
          </p:cNvPr>
          <p:cNvSpPr txBox="1"/>
          <p:nvPr/>
        </p:nvSpPr>
        <p:spPr>
          <a:xfrm>
            <a:off x="1023256" y="199572"/>
            <a:ext cx="6143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/>
              <a:t>每日进展</a:t>
            </a:r>
            <a:endParaRPr lang="zh-CN" altLang="en-US" sz="5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EE99AC0-091B-631C-1FAB-5495CCC7C590}"/>
              </a:ext>
            </a:extLst>
          </p:cNvPr>
          <p:cNvSpPr txBox="1"/>
          <p:nvPr/>
        </p:nvSpPr>
        <p:spPr>
          <a:xfrm>
            <a:off x="4217306" y="415016"/>
            <a:ext cx="2714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/>
              <a:t>Day 4</a:t>
            </a:r>
            <a:endParaRPr lang="zh-CN" altLang="en-US" sz="40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D8F6B8C-AFE1-8998-01CF-A6356551CEBF}"/>
              </a:ext>
            </a:extLst>
          </p:cNvPr>
          <p:cNvSpPr txBox="1"/>
          <p:nvPr/>
        </p:nvSpPr>
        <p:spPr>
          <a:xfrm>
            <a:off x="1226938" y="5210473"/>
            <a:ext cx="66526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“原则上，我们也可以对石墨烯进行</a:t>
            </a:r>
            <a:r>
              <a:rPr lang="en-US" altLang="zh-CN" b="0" i="0" dirty="0">
                <a:solidFill>
                  <a:srgbClr val="1D1D1F"/>
                </a:solidFill>
                <a:effectLst/>
                <a:latin typeface="SourceSansPro"/>
              </a:rPr>
              <a:t>3D</a:t>
            </a:r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建模。为了使其尽可能逼真，一种选择是将石墨烯建模为厚度为 </a:t>
            </a:r>
            <a:r>
              <a:rPr lang="en-US" altLang="zh-CN" b="0" i="0" dirty="0">
                <a:solidFill>
                  <a:srgbClr val="1D1D1F"/>
                </a:solidFill>
                <a:effectLst/>
                <a:latin typeface="SourceSansPro"/>
              </a:rPr>
              <a:t>0.34 nm </a:t>
            </a:r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的 </a:t>
            </a:r>
            <a:r>
              <a:rPr lang="en-US" altLang="zh-CN" b="0" i="0" dirty="0">
                <a:solidFill>
                  <a:srgbClr val="1D1D1F"/>
                </a:solidFill>
                <a:effectLst/>
                <a:latin typeface="SourceSansPro"/>
              </a:rPr>
              <a:t>3D </a:t>
            </a:r>
            <a:r>
              <a:rPr lang="zh-CN" altLang="en-US" b="0" i="0" dirty="0">
                <a:solidFill>
                  <a:srgbClr val="1D1D1F"/>
                </a:solidFill>
                <a:effectLst/>
                <a:latin typeface="SourceSansPro"/>
              </a:rPr>
              <a:t>平板。”</a:t>
            </a:r>
            <a:endParaRPr lang="zh-CN" alt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1BA57A6-C2D1-AB48-B037-8F95C9BB61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4248" y="1338346"/>
            <a:ext cx="4157846" cy="350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E7CDEA0-2C17-5DBD-D40E-2812F2A43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757" y="1338346"/>
            <a:ext cx="4135964" cy="350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2485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46CF4A5E-9EB9-871C-A94A-170B10F0C515}"/>
              </a:ext>
            </a:extLst>
          </p:cNvPr>
          <p:cNvSpPr txBox="1"/>
          <p:nvPr/>
        </p:nvSpPr>
        <p:spPr>
          <a:xfrm>
            <a:off x="1127125" y="1965058"/>
            <a:ext cx="5167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仿真中更全面的参数和外界条件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860F238-4513-DC8C-DDF1-16685E08E4B2}"/>
              </a:ext>
            </a:extLst>
          </p:cNvPr>
          <p:cNvSpPr txBox="1"/>
          <p:nvPr/>
        </p:nvSpPr>
        <p:spPr>
          <a:xfrm>
            <a:off x="1023256" y="199572"/>
            <a:ext cx="6143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/>
              <a:t>计划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A45B77E-8273-DA1E-3BE7-5615B18630D5}"/>
              </a:ext>
            </a:extLst>
          </p:cNvPr>
          <p:cNvSpPr txBox="1"/>
          <p:nvPr/>
        </p:nvSpPr>
        <p:spPr>
          <a:xfrm>
            <a:off x="1127125" y="2807214"/>
            <a:ext cx="5167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对</a:t>
            </a:r>
            <a:r>
              <a:rPr lang="en-US" altLang="zh-CN" dirty="0"/>
              <a:t>PDMS</a:t>
            </a:r>
            <a:r>
              <a:rPr lang="zh-CN" altLang="en-US" dirty="0"/>
              <a:t>、薄膜、</a:t>
            </a:r>
            <a:r>
              <a:rPr lang="en-US" altLang="zh-CN" dirty="0"/>
              <a:t>BN</a:t>
            </a:r>
            <a:r>
              <a:rPr lang="zh-CN" altLang="en-US" dirty="0"/>
              <a:t>、石墨烯的综合力学模拟</a:t>
            </a:r>
          </a:p>
        </p:txBody>
      </p:sp>
    </p:spTree>
    <p:extLst>
      <p:ext uri="{BB962C8B-B14F-4D97-AF65-F5344CB8AC3E}">
        <p14:creationId xmlns:p14="http://schemas.microsoft.com/office/powerpoint/2010/main" val="1408971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252</Words>
  <Application>Microsoft Office PowerPoint</Application>
  <PresentationFormat>宽屏</PresentationFormat>
  <Paragraphs>40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-apple-system</vt:lpstr>
      <vt:lpstr>SourceSansPro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orchard _</dc:creator>
  <cp:lastModifiedBy>orchard _</cp:lastModifiedBy>
  <cp:revision>3</cp:revision>
  <dcterms:created xsi:type="dcterms:W3CDTF">2024-03-13T08:49:10Z</dcterms:created>
  <dcterms:modified xsi:type="dcterms:W3CDTF">2024-03-13T10:32:47Z</dcterms:modified>
</cp:coreProperties>
</file>

<file path=docProps/thumbnail.jpeg>
</file>